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8" r:id="rId5"/>
    <p:sldId id="363" r:id="rId6"/>
    <p:sldId id="364" r:id="rId7"/>
    <p:sldId id="359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E2"/>
    <a:srgbClr val="E85267"/>
    <a:srgbClr val="0088BB"/>
    <a:srgbClr val="70AA70"/>
    <a:srgbClr val="FF5A5A"/>
    <a:srgbClr val="00BBEE"/>
    <a:srgbClr val="FFBB44"/>
    <a:srgbClr val="E29100"/>
    <a:srgbClr val="FFF1D9"/>
    <a:srgbClr val="CAE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5501" autoAdjust="0"/>
  </p:normalViewPr>
  <p:slideViewPr>
    <p:cSldViewPr snapToGrid="0">
      <p:cViewPr varScale="1">
        <p:scale>
          <a:sx n="62" d="100"/>
          <a:sy n="62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EC6E4-C608-4032-95F8-E9EAF38054AF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29C67-63E8-45DE-A8E8-7E1A4819C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9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AA55-DD26-46F3-B2FE-CA1510CEC16D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950CC9DA-DC52-42C3-AA6F-3E4F521AC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3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294236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300250"/>
            <a:ext cx="1237966" cy="304679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 txBox="1">
            <a:spLocks/>
          </p:cNvSpPr>
          <p:nvPr userDrawn="1"/>
        </p:nvSpPr>
        <p:spPr>
          <a:xfrm>
            <a:off x="433387" y="6330895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0AA99AE-6A35-4C1E-8082-A4A87B5CA521}" type="slidenum">
              <a:rPr lang="ru-RU" smtClean="0"/>
              <a:pPr algn="l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  <p:sldLayoutId id="2147483678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cbr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418" y="3719593"/>
            <a:ext cx="4664990" cy="2448732"/>
          </a:xfrm>
        </p:spPr>
        <p:txBody>
          <a:bodyPr/>
          <a:lstStyle/>
          <a:p>
            <a:pPr algn="ctr"/>
            <a:r>
              <a:rPr lang="ru-RU" b="1" dirty="0" smtClean="0"/>
              <a:t>ПРОВЕРИТЬ ФИНАНСОВУЮ ОРГАНИЗАЦИЮ</a:t>
            </a:r>
            <a:endParaRPr lang="ru-RU" b="1" dirty="0"/>
          </a:p>
          <a:p>
            <a:pPr>
              <a:lnSpc>
                <a:spcPct val="100000"/>
              </a:lnSpc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r="7505"/>
          <a:stretch/>
        </p:blipFill>
        <p:spPr>
          <a:xfrm>
            <a:off x="6086168" y="8468"/>
            <a:ext cx="61058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18455" y="1472339"/>
            <a:ext cx="6168325" cy="924519"/>
          </a:xfrm>
        </p:spPr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КАК </a:t>
            </a:r>
            <a:r>
              <a:rPr lang="ru-RU" b="1" smtClean="0">
                <a:solidFill>
                  <a:schemeClr val="accent5"/>
                </a:solidFill>
              </a:rPr>
              <a:t>ПРОВЕРИТЬ </a:t>
            </a:r>
            <a:r>
              <a:rPr lang="ru-RU" b="1" smtClean="0">
                <a:solidFill>
                  <a:schemeClr val="accent5"/>
                </a:solidFill>
              </a:rPr>
              <a:t>КОМПАНИЮ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2F8BBEB4-4EF4-8046-91D9-06238F3F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966" y="2489848"/>
            <a:ext cx="640105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/>
              <a:t>официальном сайте Банка России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u="sng" dirty="0" smtClean="0">
                <a:solidFill>
                  <a:srgbClr val="2677D0"/>
                </a:solidFill>
                <a:hlinkClick r:id="rId2"/>
              </a:rPr>
              <a:t>www.cbr.ru</a:t>
            </a:r>
            <a:r>
              <a:rPr lang="ru-RU" sz="2000" b="1" u="sng" dirty="0" smtClean="0">
                <a:solidFill>
                  <a:srgbClr val="2677D0"/>
                </a:solidFill>
              </a:rPr>
              <a:t> </a:t>
            </a:r>
            <a:r>
              <a:rPr lang="en-US" sz="2000" b="1" u="sng" dirty="0" smtClean="0">
                <a:solidFill>
                  <a:srgbClr val="2677D0"/>
                </a:solidFill>
              </a:rPr>
              <a:t/>
            </a:r>
            <a:br>
              <a:rPr lang="en-US" sz="2000" b="1" u="sng" dirty="0" smtClean="0">
                <a:solidFill>
                  <a:srgbClr val="2677D0"/>
                </a:solidFill>
              </a:rPr>
            </a:br>
            <a:r>
              <a:rPr lang="ru-RU" sz="2000" b="1" u="sng" dirty="0" smtClean="0">
                <a:solidFill>
                  <a:srgbClr val="2677D0"/>
                </a:solidFill>
              </a:rPr>
              <a:t/>
            </a:r>
            <a:br>
              <a:rPr lang="ru-RU" sz="2000" b="1" u="sng" dirty="0" smtClean="0">
                <a:solidFill>
                  <a:srgbClr val="2677D0"/>
                </a:solidFill>
              </a:rPr>
            </a:br>
            <a:r>
              <a:rPr lang="ru-RU" sz="2000" b="1" dirty="0" smtClean="0"/>
              <a:t>В разделе </a:t>
            </a:r>
            <a:br>
              <a:rPr lang="ru-RU" sz="2000" b="1" dirty="0" smtClean="0"/>
            </a:br>
            <a:r>
              <a:rPr lang="ru-RU" sz="2000" b="1" dirty="0" smtClean="0"/>
              <a:t>ПРОВЕРИТЬ ФИНАНСОВУЮ ОРГАНИЗАЦИЮ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 smtClean="0"/>
              <a:t>Проверить </a:t>
            </a:r>
            <a:r>
              <a:rPr lang="ru-RU" sz="2000" dirty="0"/>
              <a:t>финансовую </a:t>
            </a:r>
            <a:r>
              <a:rPr lang="ru-RU" sz="2000" dirty="0" smtClean="0"/>
              <a:t>организацию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Список </a:t>
            </a:r>
            <a:r>
              <a:rPr lang="ru-RU" sz="2000" dirty="0"/>
              <a:t>компаний с выявленными признаками нелегальной деятельности на финансовом рынке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8402" y="1104900"/>
            <a:ext cx="4770212" cy="32343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12274" y="276837"/>
            <a:ext cx="1005498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ПРОВЕРИТЬ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ФИНАНСОВУЮ ОРГАНИЗАЦИЮ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5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9281" y="287213"/>
            <a:ext cx="9949912" cy="29446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ФИНАНСОВУЮ ОРГАНИЗАЦИЮ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382442" cy="948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97" t="6199" r="4128" b="6787"/>
          <a:stretch/>
        </p:blipFill>
        <p:spPr>
          <a:xfrm>
            <a:off x="697105" y="1379349"/>
            <a:ext cx="7036231" cy="4838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6801" y="3144054"/>
            <a:ext cx="2708353" cy="28382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41946" y="1840259"/>
            <a:ext cx="3607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Для перехода на официальный сайт Банка России </a:t>
            </a:r>
            <a:r>
              <a:rPr lang="en-US" b="1" u="sng" dirty="0">
                <a:solidFill>
                  <a:srgbClr val="2677D0"/>
                </a:solidFill>
                <a:hlinkClick r:id="rId4"/>
              </a:rPr>
              <a:t>www.cbr.ru </a:t>
            </a:r>
            <a:r>
              <a:rPr lang="ru-RU" dirty="0" smtClean="0">
                <a:solidFill>
                  <a:schemeClr val="accent2"/>
                </a:solidFill>
              </a:rPr>
              <a:t>отсканируйте </a:t>
            </a:r>
            <a:r>
              <a:rPr lang="en-US" dirty="0">
                <a:solidFill>
                  <a:schemeClr val="accent2"/>
                </a:solidFill>
              </a:rPr>
              <a:t>QR</a:t>
            </a:r>
            <a:r>
              <a:rPr lang="ru-RU" dirty="0">
                <a:solidFill>
                  <a:schemeClr val="accent2"/>
                </a:solidFill>
              </a:rPr>
              <a:t>-код</a:t>
            </a:r>
          </a:p>
        </p:txBody>
      </p:sp>
    </p:spTree>
    <p:extLst>
      <p:ext uri="{BB962C8B-B14F-4D97-AF65-F5344CB8AC3E}">
        <p14:creationId xmlns:p14="http://schemas.microsoft.com/office/powerpoint/2010/main" val="316916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405" y="1104901"/>
            <a:ext cx="11365207" cy="1965324"/>
          </a:xfrm>
        </p:spPr>
        <p:txBody>
          <a:bodyPr/>
          <a:lstStyle/>
          <a:p>
            <a:pPr algn="r"/>
            <a:r>
              <a:rPr lang="ru-RU" b="1" dirty="0" smtClean="0"/>
              <a:t>СПАСИБО </a:t>
            </a:r>
            <a:r>
              <a:rPr lang="ru-RU" b="1" dirty="0" smtClean="0"/>
              <a:t>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47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6F92085EA59D46B56AD74CA55CD5EC" ma:contentTypeVersion="0" ma:contentTypeDescription="Создание документа." ma:contentTypeScope="" ma:versionID="6a85664af4947822114da268f52c85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9912FC-05EA-4316-834B-20287B30E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5241</TotalTime>
  <Words>63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 На официальном сайте Банка России  www.cbr.ru   В разделе  ПРОВЕРИТЬ ФИНАНСОВУЮ ОРГАНИЗАЦИЮ  Проверить финансовую организацию  Список компаний с выявленными признаками нелегальной деятельности на финансовом рынке  </vt:lpstr>
      <vt:lpstr> ПРОВЕРИТЬ ФИНАНСОВУЮ ОРГАНИЗАЦИЮ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Белокрылова Оксана Ивановна</cp:lastModifiedBy>
  <cp:revision>380</cp:revision>
  <cp:lastPrinted>2020-01-20T07:22:31Z</cp:lastPrinted>
  <dcterms:created xsi:type="dcterms:W3CDTF">2018-11-05T17:34:13Z</dcterms:created>
  <dcterms:modified xsi:type="dcterms:W3CDTF">2021-10-07T13:57:55Z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0x010100A56F92085EA59D46B56AD74CA55CD5EC</vt:lpwstr>
  </property>
</Properties>
</file>