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70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02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51ADDE-2039-4CA6-9781-DE292EE9A99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E39EEA-A2B9-460D-A0EA-30821D9C2D8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0" y="2123728"/>
            <a:ext cx="6552727" cy="2143472"/>
          </a:xfrm>
        </p:spPr>
        <p:txBody>
          <a:bodyPr>
            <a:normAutofit/>
          </a:bodyPr>
          <a:lstStyle/>
          <a:p>
            <a:r>
              <a:rPr lang="ru-RU" sz="4900" dirty="0" smtClean="0"/>
              <a:t>ПИОНЕРИИ – 95 лет</a:t>
            </a:r>
            <a:br>
              <a:rPr lang="ru-RU" sz="4900" dirty="0" smtClean="0"/>
            </a:br>
            <a:r>
              <a:rPr lang="ru-RU" sz="2700" dirty="0" smtClean="0"/>
              <a:t>подборка фотодокументов по материалам районной газеты «Новый путь» 1968-1995 гг.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968" y="6519133"/>
            <a:ext cx="1437728" cy="8582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089" y="4427984"/>
            <a:ext cx="3587004" cy="19369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295" y="6942083"/>
            <a:ext cx="1292363" cy="8221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36" y="6024082"/>
            <a:ext cx="1797119" cy="12122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853" y="5667869"/>
            <a:ext cx="1959883" cy="12803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2656" y="467544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dirty="0">
                <a:solidFill>
                  <a:prstClr val="white"/>
                </a:solidFill>
              </a:rPr>
              <a:t>Отдел по делам архивов </a:t>
            </a:r>
            <a:endParaRPr lang="ru-RU" sz="2000" dirty="0" smtClean="0">
              <a:solidFill>
                <a:prstClr val="white"/>
              </a:solidFill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dirty="0" smtClean="0">
                <a:solidFill>
                  <a:prstClr val="white"/>
                </a:solidFill>
              </a:rPr>
              <a:t>Администрации </a:t>
            </a:r>
            <a:r>
              <a:rPr lang="ru-RU" sz="2000" dirty="0">
                <a:solidFill>
                  <a:prstClr val="white"/>
                </a:solidFill>
              </a:rPr>
              <a:t>МО «</a:t>
            </a:r>
            <a:r>
              <a:rPr lang="ru-RU" sz="2000" dirty="0" err="1">
                <a:solidFill>
                  <a:prstClr val="white"/>
                </a:solidFill>
              </a:rPr>
              <a:t>Дебёсский</a:t>
            </a:r>
            <a:r>
              <a:rPr lang="ru-RU" sz="2000" dirty="0">
                <a:solidFill>
                  <a:prstClr val="white"/>
                </a:solidFill>
              </a:rPr>
              <a:t> район</a:t>
            </a:r>
            <a:r>
              <a:rPr lang="ru-RU" sz="2000" dirty="0" smtClean="0">
                <a:solidFill>
                  <a:prstClr val="white"/>
                </a:solidFill>
              </a:rPr>
              <a:t>»</a:t>
            </a: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dirty="0" smtClean="0">
                <a:solidFill>
                  <a:prstClr val="white"/>
                </a:solidFill>
              </a:rPr>
              <a:t>Удмуртская Республика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856" y="8676456"/>
            <a:ext cx="2728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. </a:t>
            </a:r>
            <a:r>
              <a:rPr lang="ru-RU" sz="1400" dirty="0" err="1" smtClean="0"/>
              <a:t>Дебёсы</a:t>
            </a:r>
            <a:r>
              <a:rPr lang="ru-RU" sz="1400" dirty="0" smtClean="0"/>
              <a:t>, 2017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2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96" y="179511"/>
            <a:ext cx="5628067" cy="4349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40" y="4925791"/>
            <a:ext cx="6456220" cy="3318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641" y="8244408"/>
            <a:ext cx="666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пионеров-активистов, отличников учёбы с пионервожатой Риммой Константиновой. </a:t>
            </a:r>
            <a:r>
              <a:rPr lang="ru-RU" dirty="0" err="1" smtClean="0"/>
              <a:t>Лудянская</a:t>
            </a:r>
            <a:r>
              <a:rPr lang="ru-RU" dirty="0" smtClean="0"/>
              <a:t> школа. 1972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9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80" y="303110"/>
            <a:ext cx="5832648" cy="4058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85" y="5148064"/>
            <a:ext cx="6439437" cy="3219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80" y="4361992"/>
            <a:ext cx="606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Пионервожатые Таисия Семёновна  </a:t>
            </a:r>
            <a:r>
              <a:rPr lang="ru-RU" dirty="0" err="1" smtClean="0"/>
              <a:t>Кокоулина</a:t>
            </a:r>
            <a:r>
              <a:rPr lang="ru-RU" dirty="0" smtClean="0"/>
              <a:t>  и</a:t>
            </a:r>
          </a:p>
          <a:p>
            <a:pPr algn="ctr"/>
            <a:r>
              <a:rPr lang="ru-RU" dirty="0" smtClean="0"/>
              <a:t> Светлана Васильевна Бледных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5285" y="8460432"/>
            <a:ext cx="636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Пионерская «Зарница». 1970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74887"/>
            <a:ext cx="5688632" cy="85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323528"/>
            <a:ext cx="5832648" cy="86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61" y="4685239"/>
            <a:ext cx="5165678" cy="3646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167" y="179512"/>
            <a:ext cx="4817660" cy="3529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3761909"/>
            <a:ext cx="640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Пионеры Верх-</a:t>
            </a:r>
            <a:r>
              <a:rPr lang="ru-RU" dirty="0" err="1" smtClean="0"/>
              <a:t>Четкерской</a:t>
            </a:r>
            <a:r>
              <a:rPr lang="ru-RU" dirty="0" smtClean="0"/>
              <a:t> школы оформляют альбом 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 земляках - участниках Великой Отечественной войны.</a:t>
            </a:r>
          </a:p>
          <a:p>
            <a:pPr algn="ctr"/>
            <a:r>
              <a:rPr lang="ru-RU" dirty="0" smtClean="0"/>
              <a:t> 1975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0239" y="8532440"/>
            <a:ext cx="651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Дмитрий Фёдорович  Шкляев ведёт занятие  клуба ЮДСА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57" y="323528"/>
            <a:ext cx="6182722" cy="3511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57" y="4548335"/>
            <a:ext cx="6123841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657" y="388670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Всесоюзная пионерская радиолинейка. </a:t>
            </a:r>
          </a:p>
          <a:p>
            <a:pPr algn="ctr"/>
            <a:r>
              <a:rPr lang="ru-RU" dirty="0" err="1" smtClean="0"/>
              <a:t>Дебёсская</a:t>
            </a:r>
            <a:r>
              <a:rPr lang="ru-RU" dirty="0" smtClean="0"/>
              <a:t> школа. 2 октября 1974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2130416"/>
            <a:ext cx="521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47" y="8266282"/>
            <a:ext cx="666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Районная пионерская «ЗАРНИЦА». </a:t>
            </a:r>
          </a:p>
          <a:p>
            <a:pPr algn="ctr"/>
            <a:r>
              <a:rPr lang="ru-RU" dirty="0" smtClean="0"/>
              <a:t>На конкурсе строевой песни. 6  июня 1974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9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81" y="128788"/>
            <a:ext cx="5819182" cy="3900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79" y="4563688"/>
            <a:ext cx="5274860" cy="33656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197" y="3460274"/>
            <a:ext cx="5934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sz="1600" dirty="0" smtClean="0"/>
              <a:t>На </a:t>
            </a:r>
            <a:r>
              <a:rPr lang="ru-RU" sz="1600" dirty="0"/>
              <a:t>открытии памятника погибшим </a:t>
            </a:r>
            <a:r>
              <a:rPr lang="ru-RU" sz="1600" dirty="0" smtClean="0"/>
              <a:t>землякам</a:t>
            </a:r>
          </a:p>
          <a:p>
            <a:pPr lvl="0" algn="ctr"/>
            <a:r>
              <a:rPr lang="ru-RU" sz="1600" dirty="0" smtClean="0"/>
              <a:t> «Новый путь»1975 </a:t>
            </a:r>
            <a:r>
              <a:rPr lang="ru-RU" sz="1600" dirty="0"/>
              <a:t>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197" y="8031185"/>
            <a:ext cx="6452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Районный слёт юных ленинцев. Лучшие пионеры школ несут Знамя пионерской организации </a:t>
            </a:r>
            <a:r>
              <a:rPr lang="ru-RU" dirty="0" err="1" smtClean="0"/>
              <a:t>Дебёсского</a:t>
            </a:r>
            <a:r>
              <a:rPr lang="ru-RU" dirty="0" smtClean="0"/>
              <a:t> района. 1975 год. </a:t>
            </a:r>
            <a:r>
              <a:rPr lang="ru-RU" sz="1400" dirty="0" smtClean="0"/>
              <a:t>Фото П. Иванова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09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20" y="283013"/>
            <a:ext cx="6265927" cy="4505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97" y="5449439"/>
            <a:ext cx="6563396" cy="2377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04" y="4788024"/>
            <a:ext cx="514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Уличная команда на сборе металлолома. 1975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4704" y="7812360"/>
            <a:ext cx="565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Торжественная линейка в День рождения В.И. Ленина. </a:t>
            </a:r>
          </a:p>
          <a:p>
            <a:pPr algn="ctr"/>
            <a:r>
              <a:rPr lang="ru-RU" dirty="0" err="1" smtClean="0"/>
              <a:t>Дебёсская</a:t>
            </a:r>
            <a:r>
              <a:rPr lang="ru-RU" dirty="0" smtClean="0"/>
              <a:t>  школа. Приём в пионеры.22 апреля 1971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30" y="179512"/>
            <a:ext cx="6323527" cy="3348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11" y="4451350"/>
            <a:ext cx="5184577" cy="3522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81" y="3528019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Вносится Знамя районной пионерской организации. Открытие районного пионерского лагеря «Орлёнок» в </a:t>
            </a:r>
            <a:r>
              <a:rPr lang="ru-RU" dirty="0" err="1" smtClean="0"/>
              <a:t>Тольёнской</a:t>
            </a:r>
            <a:r>
              <a:rPr lang="ru-RU" dirty="0" smtClean="0"/>
              <a:t> школе. 1969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81" y="7973608"/>
            <a:ext cx="619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памятника воинам-односельчанам пионеры Уд-</a:t>
            </a:r>
            <a:r>
              <a:rPr lang="ru-RU" dirty="0" err="1" smtClean="0"/>
              <a:t>Лемской</a:t>
            </a:r>
            <a:r>
              <a:rPr lang="ru-RU" dirty="0" smtClean="0"/>
              <a:t> школы. Горнист Вася Перевозчиков, знаменосец Нина Жуйкова, барабанщик </a:t>
            </a:r>
            <a:r>
              <a:rPr lang="ru-RU" dirty="0"/>
              <a:t>В</a:t>
            </a:r>
            <a:r>
              <a:rPr lang="ru-RU" dirty="0" smtClean="0"/>
              <a:t>ася Жуйков. Май 1969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58" y="203414"/>
            <a:ext cx="5746332" cy="3504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56" y="4788024"/>
            <a:ext cx="6549396" cy="3325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648" y="3635896"/>
            <a:ext cx="6597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Ученик 7 «с» класса </a:t>
            </a:r>
            <a:r>
              <a:rPr lang="ru-RU" dirty="0" err="1" smtClean="0"/>
              <a:t>Дебёсской</a:t>
            </a:r>
            <a:r>
              <a:rPr lang="ru-RU" dirty="0" smtClean="0"/>
              <a:t> школы </a:t>
            </a:r>
            <a:r>
              <a:rPr lang="ru-RU" dirty="0" err="1" smtClean="0"/>
              <a:t>Сунцов</a:t>
            </a:r>
            <a:r>
              <a:rPr lang="ru-RU" dirty="0" smtClean="0"/>
              <a:t> Валерий повязывает вступившим в пионеры красные галстуки. 1969 год. </a:t>
            </a:r>
            <a:r>
              <a:rPr lang="ru-RU" sz="1400" dirty="0" smtClean="0"/>
              <a:t>Фото А. Кузнецова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828122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Передовиков и тружеников сельского хозяйства </a:t>
            </a:r>
            <a:r>
              <a:rPr lang="ru-RU" dirty="0" err="1" smtClean="0"/>
              <a:t>Дебёсского</a:t>
            </a:r>
            <a:r>
              <a:rPr lang="ru-RU" dirty="0" smtClean="0"/>
              <a:t> района</a:t>
            </a:r>
          </a:p>
          <a:p>
            <a:pPr algn="ctr"/>
            <a:r>
              <a:rPr lang="ru-RU" dirty="0" smtClean="0"/>
              <a:t> приветствуют пионеры. 1969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75" y="179512"/>
            <a:ext cx="2608448" cy="4042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"/>
          <a:stretch/>
        </p:blipFill>
        <p:spPr>
          <a:xfrm>
            <a:off x="3166539" y="171749"/>
            <a:ext cx="3456384" cy="4050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86" y="4853763"/>
            <a:ext cx="6147872" cy="3848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629" y="4221942"/>
            <a:ext cx="67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Традиции пионеров. Почётный караул и пионерский костёр. </a:t>
            </a:r>
          </a:p>
          <a:p>
            <a:pPr algn="ctr"/>
            <a:r>
              <a:rPr lang="ru-RU" dirty="0" smtClean="0"/>
              <a:t>1972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4664" y="8459395"/>
            <a:ext cx="624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Встреча трёх поколений пионервожатых. 19 мая 1995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3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30" y="251520"/>
            <a:ext cx="6028937" cy="4002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9" y="4584541"/>
            <a:ext cx="5952662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79" y="3673447"/>
            <a:ext cx="600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Пионерии – 65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259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ПИОНЕРИИ – 95 лет подборка фотодокументов по материалам районной газеты «Новый путь» 1968-1995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aav004</dc:creator>
  <cp:lastModifiedBy>alexandr</cp:lastModifiedBy>
  <cp:revision>15</cp:revision>
  <dcterms:created xsi:type="dcterms:W3CDTF">2017-05-18T10:32:22Z</dcterms:created>
  <dcterms:modified xsi:type="dcterms:W3CDTF">2017-05-19T10:09:35Z</dcterms:modified>
</cp:coreProperties>
</file>